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157912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3807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0191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04.04.2023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18:20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61192" y="4930057"/>
            <a:ext cx="561108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Zeynep KILINÇ (SANDIKÇI)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22515002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98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Eksozom Mühendisliği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/>
              <a:t>Prof. Dr. Barbaros NALBANTOĞLU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metin, duvar, iç mekan, giyim içeren bir resim&#10;&#10;Açıklama otomatik olarak oluşturuldu">
            <a:extLst>
              <a:ext uri="{FF2B5EF4-FFF2-40B4-BE49-F238E27FC236}">
                <a16:creationId xmlns:a16="http://schemas.microsoft.com/office/drawing/2014/main" xmlns="" id="{CC867913-F3A6-36F1-8016-D48BDDFE6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64" y="2957137"/>
            <a:ext cx="981212" cy="1228896"/>
          </a:xfrm>
          <a:prstGeom prst="rect">
            <a:avLst/>
          </a:prstGeom>
        </p:spPr>
      </p:pic>
      <p:pic>
        <p:nvPicPr>
          <p:cNvPr id="10" name="Resim 7">
            <a:extLst>
              <a:ext uri="{FF2B5EF4-FFF2-40B4-BE49-F238E27FC236}">
                <a16:creationId xmlns:a16="http://schemas.microsoft.com/office/drawing/2014/main" xmlns="" id="{97EE6352-CE62-5D8C-4C8A-FFFBF59A3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r="1125" b="1297"/>
          <a:stretch>
            <a:fillRect/>
          </a:stretch>
        </p:blipFill>
        <p:spPr bwMode="auto">
          <a:xfrm>
            <a:off x="257222" y="6763931"/>
            <a:ext cx="2542652" cy="2050960"/>
          </a:xfrm>
          <a:prstGeom prst="rect">
            <a:avLst/>
          </a:prstGeom>
          <a:noFill/>
          <a:ln>
            <a:noFill/>
          </a:ln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xmlns="" id="{39E17544-7E94-A5FA-68FF-D03E07F1A7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340" y="6849222"/>
            <a:ext cx="2733260" cy="1537900"/>
          </a:xfrm>
          <a:prstGeom prst="rect">
            <a:avLst/>
          </a:prstGeom>
          <a:effectLst>
            <a:glow>
              <a:schemeClr val="accent1"/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38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2023-04-02T20:44:44Z</dcterms:modified>
</cp:coreProperties>
</file>